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4" d="100"/>
          <a:sy n="64" d="100"/>
        </p:scale>
        <p:origin x="78" y="5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1088961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3956003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203546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13166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1206449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3964833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824210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1399091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3912500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28134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F62A94-2BDC-4834-8B53-E7683AADE96C}" type="datetimeFigureOut">
              <a:rPr lang="en-US" smtClean="0"/>
              <a:t>3/24/2017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ABFD1C-7742-4E91-A1E6-FDDC09C7604C}" type="slidenum">
              <a:rPr lang="en-US" smtClean="0"/>
              <a:t>‹#›</a:t>
            </a:fld>
            <a:endParaRPr lang="en-US" dirty="0"/>
          </a:p>
        </p:txBody>
      </p:sp>
    </p:spTree>
    <p:extLst>
      <p:ext uri="{BB962C8B-B14F-4D97-AF65-F5344CB8AC3E}">
        <p14:creationId xmlns:p14="http://schemas.microsoft.com/office/powerpoint/2010/main" val="734276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62A94-2BDC-4834-8B53-E7683AADE96C}" type="datetimeFigureOut">
              <a:rPr lang="en-US" smtClean="0"/>
              <a:t>3/24/2017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ABFD1C-7742-4E91-A1E6-FDDC09C7604C}" type="slidenum">
              <a:rPr lang="en-US" smtClean="0"/>
              <a:t>‹#›</a:t>
            </a:fld>
            <a:endParaRPr lang="en-US" dirty="0"/>
          </a:p>
        </p:txBody>
      </p:sp>
    </p:spTree>
    <p:extLst>
      <p:ext uri="{BB962C8B-B14F-4D97-AF65-F5344CB8AC3E}">
        <p14:creationId xmlns:p14="http://schemas.microsoft.com/office/powerpoint/2010/main" val="3783605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igitalhistory.uh.edu/era.cfm?eraid=13&amp;smtid=1"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710" y="290748"/>
            <a:ext cx="4574058" cy="928216"/>
          </a:xfrm>
        </p:spPr>
        <p:txBody>
          <a:bodyPr/>
          <a:lstStyle/>
          <a:p>
            <a:r>
              <a:rPr lang="en-US" dirty="0" smtClean="0"/>
              <a:t>Radio Leisure Time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7665" y="3785736"/>
            <a:ext cx="4113434" cy="2879404"/>
          </a:xfrm>
        </p:spPr>
      </p:pic>
      <p:sp>
        <p:nvSpPr>
          <p:cNvPr id="6" name="TextBox 5"/>
          <p:cNvSpPr txBox="1"/>
          <p:nvPr/>
        </p:nvSpPr>
        <p:spPr>
          <a:xfrm>
            <a:off x="4952246" y="1293342"/>
            <a:ext cx="6827861" cy="5539978"/>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t>Radios effected everyone socially because they spent a lot of leisure time listening to the radio. </a:t>
            </a:r>
            <a:endParaRPr lang="en-US" sz="1600" dirty="0"/>
          </a:p>
          <a:p>
            <a:pPr marL="285750" indent="-285750">
              <a:buFont typeface="Wingdings" panose="05000000000000000000" pitchFamily="2" charset="2"/>
              <a:buChar char="v"/>
            </a:pPr>
            <a:r>
              <a:rPr lang="en-US" sz="1600" dirty="0" smtClean="0"/>
              <a:t>During their leisure time families gathered around the radio listening to what ever was on it.</a:t>
            </a:r>
          </a:p>
          <a:p>
            <a:pPr marL="285750" indent="-285750">
              <a:buFont typeface="Wingdings" panose="05000000000000000000" pitchFamily="2" charset="2"/>
              <a:buChar char="v"/>
            </a:pPr>
            <a:r>
              <a:rPr lang="en-US" sz="1600" dirty="0" smtClean="0"/>
              <a:t>They listened to things like jazz music, baseball, news, books and stories, church services, skits/acting, and comedy</a:t>
            </a:r>
          </a:p>
          <a:p>
            <a:pPr marL="285750" indent="-285750">
              <a:buFont typeface="Wingdings" panose="05000000000000000000" pitchFamily="2" charset="2"/>
              <a:buChar char="v"/>
            </a:pPr>
            <a:r>
              <a:rPr lang="en-US" sz="1600" dirty="0"/>
              <a:t>R</a:t>
            </a:r>
            <a:r>
              <a:rPr lang="en-US" sz="1600" dirty="0" smtClean="0"/>
              <a:t>adio was available all day and night. It was available to everyone at all times.</a:t>
            </a:r>
          </a:p>
          <a:p>
            <a:pPr marL="285750" indent="-285750">
              <a:buFont typeface="Wingdings" panose="05000000000000000000" pitchFamily="2" charset="2"/>
              <a:buChar char="v"/>
            </a:pPr>
            <a:r>
              <a:rPr lang="en-US" sz="1600" dirty="0" smtClean="0"/>
              <a:t>It was available to everyone, city and country folk, rich and poor, in home at work and at dance clubs.</a:t>
            </a:r>
          </a:p>
          <a:p>
            <a:pPr marL="285750" indent="-285750">
              <a:buFont typeface="Wingdings" panose="05000000000000000000" pitchFamily="2" charset="2"/>
              <a:buChar char="v"/>
            </a:pPr>
            <a:r>
              <a:rPr lang="en-US" sz="1600" dirty="0" smtClean="0"/>
              <a:t>Some people, like Babe Ruth, became famous over night because of the radio.  If people couldn’t get to watch the game in person, they could listen to it on the radio.</a:t>
            </a:r>
          </a:p>
          <a:p>
            <a:pPr marL="285750" indent="-285750">
              <a:buFont typeface="Wingdings" panose="05000000000000000000" pitchFamily="2" charset="2"/>
              <a:buChar char="v"/>
            </a:pPr>
            <a:r>
              <a:rPr lang="en-US" sz="1600" dirty="0" smtClean="0"/>
              <a:t>Radio had a big effect on social beliefs, how people acted and even how they dressed by influencing their thoughts by bombarding them with the same commercials and ideas.</a:t>
            </a:r>
          </a:p>
          <a:p>
            <a:pPr marL="285750" indent="-285750">
              <a:buFont typeface="Wingdings" panose="05000000000000000000" pitchFamily="2" charset="2"/>
              <a:buChar char="v"/>
            </a:pPr>
            <a:r>
              <a:rPr lang="en-US" sz="1600" dirty="0" smtClean="0"/>
              <a:t>TV was not invented yet so people only had the radio to listen to.</a:t>
            </a:r>
          </a:p>
          <a:p>
            <a:pPr marL="285750" indent="-285750">
              <a:buFont typeface="Wingdings" panose="05000000000000000000" pitchFamily="2" charset="2"/>
              <a:buChar char="v"/>
            </a:pPr>
            <a:r>
              <a:rPr lang="en-US" sz="1600" dirty="0" smtClean="0"/>
              <a:t>You can see by the graph to the left, that radio sets produced and sold for homes skyrocketed through the 20s.  Most homes had a radio to listen to.</a:t>
            </a:r>
            <a:endParaRPr lang="en-US" dirty="0"/>
          </a:p>
          <a:p>
            <a:r>
              <a:rPr lang="en-US" sz="1400" u="sng" dirty="0">
                <a:hlinkClick r:id="rId3"/>
              </a:rPr>
              <a:t>http://www.digitalhistory.uh.edu/era.cfm?eraid=13&amp;smtid=1</a:t>
            </a:r>
            <a:endParaRPr lang="en-US" sz="1400" dirty="0"/>
          </a:p>
          <a:p>
            <a:endParaRPr lang="en-US" dirty="0" smtClean="0"/>
          </a:p>
          <a:p>
            <a:endParaRPr lang="en-US" dirty="0"/>
          </a:p>
        </p:txBody>
      </p:sp>
      <p:sp>
        <p:nvSpPr>
          <p:cNvPr id="3" name="AutoShape 2" descr="Image result for family radio leisure time of the 1920s"/>
          <p:cNvSpPr>
            <a:spLocks noChangeAspect="1" noChangeArrowheads="1"/>
          </p:cNvSpPr>
          <p:nvPr/>
        </p:nvSpPr>
        <p:spPr bwMode="auto">
          <a:xfrm>
            <a:off x="2923979" y="2598165"/>
            <a:ext cx="2340384" cy="2340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Image result for family radio leisure time of the 1920s"/>
          <p:cNvSpPr>
            <a:spLocks noChangeAspect="1" noChangeArrowheads="1"/>
          </p:cNvSpPr>
          <p:nvPr/>
        </p:nvSpPr>
        <p:spPr bwMode="auto">
          <a:xfrm>
            <a:off x="-31750" y="-136525"/>
            <a:ext cx="2092074" cy="20920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9939" y="1186465"/>
            <a:ext cx="3348885" cy="2704225"/>
          </a:xfrm>
          <a:prstGeom prst="rect">
            <a:avLst/>
          </a:prstGeom>
        </p:spPr>
      </p:pic>
    </p:spTree>
    <p:extLst>
      <p:ext uri="{BB962C8B-B14F-4D97-AF65-F5344CB8AC3E}">
        <p14:creationId xmlns:p14="http://schemas.microsoft.com/office/powerpoint/2010/main" val="725453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4510</TotalTime>
  <Words>218</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Wingdings</vt:lpstr>
      <vt:lpstr>Office Theme</vt:lpstr>
      <vt:lpstr>Radio Leisure 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 Leisure Time</dc:title>
  <dc:creator>Daniel McLaughlin</dc:creator>
  <cp:lastModifiedBy>Vickie J. Dean</cp:lastModifiedBy>
  <cp:revision>27</cp:revision>
  <cp:lastPrinted>2016-03-07T00:53:29Z</cp:lastPrinted>
  <dcterms:created xsi:type="dcterms:W3CDTF">2016-03-03T21:40:04Z</dcterms:created>
  <dcterms:modified xsi:type="dcterms:W3CDTF">2017-03-24T12:30:24Z</dcterms:modified>
</cp:coreProperties>
</file>